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80" r:id="rId3"/>
    <p:sldId id="258" r:id="rId4"/>
    <p:sldId id="259" r:id="rId5"/>
    <p:sldId id="261" r:id="rId6"/>
    <p:sldId id="269" r:id="rId7"/>
    <p:sldId id="277" r:id="rId8"/>
    <p:sldId id="262" r:id="rId9"/>
    <p:sldId id="263" r:id="rId10"/>
    <p:sldId id="284" r:id="rId11"/>
    <p:sldId id="279" r:id="rId12"/>
    <p:sldId id="283" r:id="rId13"/>
    <p:sldId id="265" r:id="rId14"/>
    <p:sldId id="278" r:id="rId15"/>
    <p:sldId id="264" r:id="rId16"/>
    <p:sldId id="274" r:id="rId17"/>
    <p:sldId id="275" r:id="rId18"/>
    <p:sldId id="276" r:id="rId19"/>
    <p:sldId id="266" r:id="rId20"/>
    <p:sldId id="268" r:id="rId21"/>
    <p:sldId id="281" r:id="rId22"/>
    <p:sldId id="282" r:id="rId23"/>
    <p:sldId id="26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portbusiness.net/features/rfid-transportation" TargetMode="External"/><Relationship Id="rId2" Type="http://schemas.openxmlformats.org/officeDocument/2006/relationships/hyperlink" Target="https://www.usmartcards.com/2020/01/24/rfid-technology-what-are-its-uses-in-the-transportation-indust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labprojects.org/rfid-based-system-for-school-children-transportation-safety-enhancement/" TargetMode="External"/><Relationship Id="rId5" Type="http://schemas.openxmlformats.org/officeDocument/2006/relationships/hyperlink" Target="https://www.irjet.net/archives/V4/i3/IRJET-V4I3392.pdf" TargetMode="External"/><Relationship Id="rId4" Type="http://schemas.openxmlformats.org/officeDocument/2006/relationships/hyperlink" Target="https://www.researchgate.net/publication/283479988_RFID-based_system_for_school_children_transportation_safety_enhanceme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0770" y="1677725"/>
            <a:ext cx="10882907" cy="57249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Rajgad Dnyanpeeth’s , </a:t>
            </a: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9875" y="2242268"/>
            <a:ext cx="7221525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Shri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Chhatrapati Shivajiraje College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58170" y="2729774"/>
            <a:ext cx="9303023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Department Of Electronics and Telecommunication Engineering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2150" y="2979102"/>
            <a:ext cx="118898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solidFill>
                <a:srgbClr val="C0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RFID and IOT based Attendance monitoring System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172570" y="4109633"/>
            <a:ext cx="597142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1.Poonam  Dhanaji Devkar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                 B190713006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2.Komal Balaso Walhekar                          B190713039</a:t>
            </a: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3.Payal Ashok Kanse                                   B190713015</a:t>
            </a:r>
          </a:p>
          <a:p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Class-BE E&amp;TC</a:t>
            </a:r>
            <a:endParaRPr lang="en-IN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Guide:</a:t>
            </a:r>
            <a:endParaRPr lang="en-IN" sz="20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IN" sz="20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u="none" strike="noStrike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S. R. Nalage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37" y="-3062"/>
            <a:ext cx="1905000" cy="168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2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116654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 Fabrication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45719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 explosion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" y="2854518"/>
            <a:ext cx="5320085" cy="324413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45719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Etching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54518"/>
            <a:ext cx="5105400" cy="3244132"/>
          </a:xfrm>
        </p:spPr>
      </p:pic>
    </p:spTree>
    <p:extLst>
      <p:ext uri="{BB962C8B-B14F-4D97-AF65-F5344CB8AC3E}">
        <p14:creationId xmlns:p14="http://schemas.microsoft.com/office/powerpoint/2010/main" val="4197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View Of PCB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2" y="2574429"/>
            <a:ext cx="5818271" cy="4001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782"/>
            <a:ext cx="5886616" cy="63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265759" cy="6695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Flowchart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359671"/>
            <a:ext cx="3697877" cy="54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2718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Flowchart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03" y="1431236"/>
            <a:ext cx="3625794" cy="52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testing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" y="2518038"/>
            <a:ext cx="4102873" cy="38350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4" y="571169"/>
            <a:ext cx="5929852" cy="57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Result- Google sheet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4" y="2067338"/>
            <a:ext cx="8866329" cy="4214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508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system provides a more accurate identification.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uick and rapid: identifies candidates in seconds.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system is less tedious, cost-efficient, easy to use, hard to adulterate, and modest.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ducational institutions like schools, colleges, and universities can precisely screen the regularity of students, teachers, and working staff</a:t>
            </a:r>
            <a:r>
              <a:rPr lang="en-US" sz="2800" dirty="0" smtClean="0"/>
              <a:t> 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2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ependence on internet connectivity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range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proxy.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07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overcome proxy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723607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roxies can be a challenge in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fid and Iot-based attendance monitoring systems, as they can be used to tamper with attendance data. here are some measures that can be taken to overcome proxies: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biometric authentication: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mplement security protocols: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multiple checkpoints: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onitor attendance data: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ducate employees/students: 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verall, a combination of technical measures and education can help in overcoming proxies in rfid and Iot-based attendance monitoring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24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announcement system. </a:t>
            </a: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can be upgraded by surrounding it in a cling wrap. </a:t>
            </a: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Counter and LCD display.</a:t>
            </a:r>
          </a:p>
          <a:p>
            <a:pPr marL="0" indent="0">
              <a:buNone/>
            </a:pPr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649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8" y="2214694"/>
            <a:ext cx="6858828" cy="42099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10" y="516835"/>
            <a:ext cx="6282584" cy="2993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02" y="3633746"/>
            <a:ext cx="2410073" cy="279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3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85344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078062" y="2027584"/>
            <a:ext cx="6200163" cy="3763616"/>
          </a:xfrm>
        </p:spPr>
        <p:txBody>
          <a:bodyPr>
            <a:normAutofit/>
          </a:bodyPr>
          <a:lstStyle/>
          <a:p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full system for student monitoring in colleges and high education institutes.</a:t>
            </a:r>
          </a:p>
          <a:p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is supported with friendly using software for data analysis and previewing.</a:t>
            </a:r>
          </a:p>
          <a:p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data now easily uploaded to database.</a:t>
            </a: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13774" y="1749287"/>
            <a:ext cx="3507151" cy="40419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Buy RFID Biometric Attendance System for Schools, Colleges and Companies in  Hyderabad, In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5" y="1749287"/>
            <a:ext cx="3507150" cy="411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83812" y="71383"/>
            <a:ext cx="97403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4" y="119269"/>
            <a:ext cx="5307387" cy="673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12" y="119269"/>
            <a:ext cx="5128843" cy="67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7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0"/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Bharathy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G.T ,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tamilselvi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“smart attendance monitoring system using iot and RFID”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2021 international journal of advances in engineering and management (IJAEM) volume 3, issue 6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2021, pp: 1307-1313 www.Ijaem.Net ISSN: 2395-5252</a:t>
            </a:r>
          </a:p>
          <a:p>
            <a:pPr lvl="0"/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Rinku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bhagat1 “an MQTT based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iot-rfid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attendance system using node MCU” international research journal of engineering and technology (IRJET) e-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issn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2395-0056 volume: 07 issue: 06 |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2020 www.Irjet.Net p-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issn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2395-0072 © 2020, IRJET </a:t>
            </a:r>
          </a:p>
          <a:p>
            <a:pPr lvl="0"/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dedy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irawan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emmalia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adriantantri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akh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farid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”RFID and IOT for attendance monitoring system” MATEC web of conferences 164, 01020 (2018) https://doi.Org/10.1051/matecconf/201816401020 ICESTI 2017</a:t>
            </a:r>
          </a:p>
          <a:p>
            <a:pPr lvl="0"/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Alsan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parajul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april</a:t>
            </a:r>
            <a:r>
              <a:rPr lang="en-US" sz="1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23, 2020 “RFID based attendance system using node MCU with PHP web app”</a:t>
            </a:r>
          </a:p>
          <a:p>
            <a:pPr lvl="0"/>
            <a:r>
              <a:rPr lang="en-US" sz="1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Https://www.Usmartcards.Com/2020/01/24/rfid-technology-what-are-its-uses-in-the-transportation-industry/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Https://www.Transportbusiness.Net/features/rfid-transportation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Https://www.Researchgate.Net/publication/283479988_rfid-based_system_for_school_children_transportation_safety_enhancement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Https://www.Irjet.Net/archives/V4/i3/IRJET-V4I3392.Pdf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Https://matlabprojects.Org/rfid-based-system-for-school-children-transportation-safety-enhancement/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31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2344" y="2981739"/>
            <a:ext cx="5589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7292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37" y="4542573"/>
            <a:ext cx="1958802" cy="12959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6" y="3983603"/>
            <a:ext cx="2324722" cy="2428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8" y="4351149"/>
            <a:ext cx="2531129" cy="176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917" y="4766663"/>
            <a:ext cx="1590675" cy="84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973" y="4851285"/>
            <a:ext cx="1273102" cy="6784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7805" y="6412323"/>
            <a:ext cx="152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0111" y="6114019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56578" y="592935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05" y="1769277"/>
            <a:ext cx="2190750" cy="1309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94" y="1547581"/>
            <a:ext cx="2148184" cy="15314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420" y="3310254"/>
            <a:ext cx="233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16" y="948926"/>
            <a:ext cx="2255743" cy="21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90081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42464143"/>
              </p:ext>
            </p:extLst>
          </p:nvPr>
        </p:nvGraphicFramePr>
        <p:xfrm>
          <a:off x="747422" y="1534601"/>
          <a:ext cx="10654747" cy="5160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790"/>
                <a:gridCol w="2291116"/>
                <a:gridCol w="2386579"/>
                <a:gridCol w="2291116"/>
                <a:gridCol w="2641146"/>
              </a:tblGrid>
              <a:tr h="1032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indent="4572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and Publication Name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 &amp; Method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</a:tr>
              <a:tr h="15481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Stya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Shrikant </a:t>
                      </a: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Shilpa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Shree.K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RFID based system for school children Transportation safety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June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technology being used to should be crucial enough to keep our society safe. To Improve Transportation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</a:tr>
              <a:tr h="1032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Astha Preeti Gulia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on security of RFID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Nov-2017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Widely applied in supply management smart antitheft networking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</a:tr>
              <a:tr h="15481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Litty Rajan,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Alpana Gopi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RFID based vehicle authentication using Smart card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march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aim of this survey is to find RFID application in authentication of all vehicle during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inspection.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96" marR="5999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stands for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Frequency Identification and detection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861" y="361927"/>
            <a:ext cx="2190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Tags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1009816" y="2943353"/>
            <a:ext cx="2894274" cy="284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>
          <a:xfrm>
            <a:off x="7080339" y="7779356"/>
            <a:ext cx="1520016" cy="9941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>
          <a:xfrm>
            <a:off x="8462693" y="2943354"/>
            <a:ext cx="2593129" cy="284784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15" y="2943354"/>
            <a:ext cx="2736664" cy="2847845"/>
          </a:xfrm>
          <a:prstGeom prst="rect">
            <a:avLst/>
          </a:prstGeom>
        </p:spPr>
      </p:pic>
      <p:pic>
        <p:nvPicPr>
          <p:cNvPr id="2050" name="Picture 2" descr="RC522 RFID Module Pinout, Features, Specs &amp; How to Use 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389" y="2943355"/>
            <a:ext cx="3302541" cy="28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94" y="2943355"/>
            <a:ext cx="2517055" cy="27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93295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esp8266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7832035" y="2051437"/>
            <a:ext cx="4150580" cy="3739762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is a popular wifi-enabled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microcontroller.</a:t>
            </a: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Wifi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cost: </a:t>
            </a: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programming: 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" y="1987825"/>
            <a:ext cx="7044856" cy="42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08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6" y="2214694"/>
            <a:ext cx="8377895" cy="44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04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                      PCB Layout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" y="2214694"/>
            <a:ext cx="5263764" cy="40668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14695"/>
            <a:ext cx="5921734" cy="4066836"/>
          </a:xfrm>
        </p:spPr>
      </p:pic>
    </p:spTree>
    <p:extLst>
      <p:ext uri="{BB962C8B-B14F-4D97-AF65-F5344CB8AC3E}">
        <p14:creationId xmlns:p14="http://schemas.microsoft.com/office/powerpoint/2010/main" val="22572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667</TotalTime>
  <Words>601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Droplet</vt:lpstr>
      <vt:lpstr>Rajgad Dnyanpeeth’s , </vt:lpstr>
      <vt:lpstr>Idea</vt:lpstr>
      <vt:lpstr>Introduction</vt:lpstr>
      <vt:lpstr>Literature Survey</vt:lpstr>
      <vt:lpstr>RFID stands for</vt:lpstr>
      <vt:lpstr>Hardware components</vt:lpstr>
      <vt:lpstr>Why esp8266</vt:lpstr>
      <vt:lpstr>System overview</vt:lpstr>
      <vt:lpstr>Circuit Diagram                       PCB Layout</vt:lpstr>
      <vt:lpstr>PCB Fabrication</vt:lpstr>
      <vt:lpstr>3D View Of PCB</vt:lpstr>
      <vt:lpstr>Software Flowchart</vt:lpstr>
      <vt:lpstr>Hardware Flowchart</vt:lpstr>
      <vt:lpstr>Module testing</vt:lpstr>
      <vt:lpstr>Result- Google sheet</vt:lpstr>
      <vt:lpstr>Advantages</vt:lpstr>
      <vt:lpstr>Disadvantages</vt:lpstr>
      <vt:lpstr>How to overcome proxy</vt:lpstr>
      <vt:lpstr>Future scope</vt:lpstr>
      <vt:lpstr>conclusions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Rajgad Dnyanpeeth’s , </dc:title>
  <dc:creator>Microsoft account</dc:creator>
  <cp:lastModifiedBy>Microsoft account</cp:lastModifiedBy>
  <cp:revision>127</cp:revision>
  <dcterms:created xsi:type="dcterms:W3CDTF">2023-04-28T07:25:51Z</dcterms:created>
  <dcterms:modified xsi:type="dcterms:W3CDTF">2023-06-03T06:17:50Z</dcterms:modified>
</cp:coreProperties>
</file>